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8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70D94-1DEA-9C19-2FCC-CF4619C17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1B1BAB-6F48-7F99-6558-16024E43F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EEE20D-944D-D0ED-D200-1A4447342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0D37-B718-4695-B39E-96FC0F4FBEBD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0A1A4F-A5FC-4F65-296C-DE49D32EC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CB2039-4D4B-71A1-FF9E-50F6AF56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94C4-F1FE-40A7-A5A2-994147FA80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683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403742-93B6-326E-B3F0-1F196C888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801AB1-381B-FCA2-09A7-DAF56F2DC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EC66BD-39DA-A65F-DA1A-C3CA5A18B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0D37-B718-4695-B39E-96FC0F4FBEBD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0D74C2-5A83-BB4F-B1A8-000A5932D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F1C36D-DF94-A279-C3B0-5A9238B84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94C4-F1FE-40A7-A5A2-994147FA80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62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66F7C81-244A-DB4E-DB3D-738D139F3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E7ADD3-E03D-78DD-B181-970BAE0D5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173FD0-9411-84F3-67C6-9975E40B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0D37-B718-4695-B39E-96FC0F4FBEBD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B62220-F232-58F2-8199-7047A39CC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1979E9-7127-5B33-C228-4CDF3317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94C4-F1FE-40A7-A5A2-994147FA80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85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BB092-55B2-623B-EBB6-1E1580C9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A22C1D-4F4C-53D6-0B5D-B7EBF2646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684DC4-3144-EBAF-DF10-44302F0BF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0D37-B718-4695-B39E-96FC0F4FBEBD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1DAB47-C4D6-87C1-F256-759434B41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3F8793-C505-902B-1C8F-36605D15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94C4-F1FE-40A7-A5A2-994147FA80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567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FA5853-5935-0B0C-B083-BC0F9020F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751CCE-DAA4-15D8-7A19-DE64F3DAE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F5662A-6FE2-7E00-75D2-100CCD1D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0D37-B718-4695-B39E-96FC0F4FBEBD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C69807-BE77-ACCF-5FE9-AD9A14EAA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5E281E-B168-3649-D84F-AC21455B5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94C4-F1FE-40A7-A5A2-994147FA80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501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04420-C265-C877-2812-B60B3F8E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561D46-F230-EC77-864A-A58CC462B0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BB495E-21CA-840D-80DC-D864D57C4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DA9B86-BD99-6DC4-ADBF-D07D3AECB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0D37-B718-4695-B39E-96FC0F4FBEBD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886A1E-A5C2-68DD-35F2-0888C4CC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A88A3B-2C6E-1E10-20F5-32E1FC99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94C4-F1FE-40A7-A5A2-994147FA80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7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B9CF3-76B9-D0A4-EF84-D4FC44DE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602A77-71FC-0BBC-9A64-2AADB2558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DFDFF1-3AB9-AF62-5CDE-C0A283D65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1EC2A6-DBB1-E86D-651D-0755B3FA2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1EB6E9-1F9C-F0F2-B967-52FE0F338D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59D4757-0CBE-C19E-CC22-C530144C2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0D37-B718-4695-B39E-96FC0F4FBEBD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B47C00-E8F9-5FDB-FFD3-144B4829E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FF12731-8504-9E76-C134-85C0AF88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94C4-F1FE-40A7-A5A2-994147FA80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70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62290-C967-F539-C203-CBD557EF5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B10634-11A1-DC35-B367-2C0033BA1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0D37-B718-4695-B39E-96FC0F4FBEBD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9294D7-5716-8A37-6CFC-EA578A5F3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795056-BDFC-DC22-A2B5-028057B36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94C4-F1FE-40A7-A5A2-994147FA80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338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9B0FB9-68E0-7034-99FB-A4938372B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0D37-B718-4695-B39E-96FC0F4FBEBD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CD4EC89-DC6B-0EC9-07D6-8A11C4A7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B652B4-6788-67D4-B6AD-E53B1E6A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94C4-F1FE-40A7-A5A2-994147FA80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071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97709-6B6C-94B0-90CD-FCE3B4AD2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B20C5A-F6D0-9582-0843-E5660F6E3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360B38-6A66-B0E6-906D-A9A846CC7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C631A8-71F3-272B-6252-D619EFDA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0D37-B718-4695-B39E-96FC0F4FBEBD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BBF63E-2987-0947-3DD8-DF646A0FB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4B2911-9E17-5DD2-0D99-2CD48646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94C4-F1FE-40A7-A5A2-994147FA80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253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5ADE3-6456-D39E-D461-CA61B109E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7CCA52-6AAF-DBA0-5A4A-CBF20BBB95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84437F-35B8-255C-269A-5E29E8603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DBD808-5661-E19D-7064-B65463FD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E0D37-B718-4695-B39E-96FC0F4FBEBD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7DDC4B-BAD5-BA4D-EAA9-B28BEB93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AA987-AA56-016D-D0F6-CC01512A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94C4-F1FE-40A7-A5A2-994147FA80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369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17D80A-26F5-A626-F2DB-1434ED5FA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CFBF32-10CF-C8A0-F067-717FBFC08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9BFE2E-DFA1-7D1C-1855-D29276D62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BE0D37-B718-4695-B39E-96FC0F4FBEBD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6ED4E-8B25-B1CC-113C-7366E92DDB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1801C3-BDDC-E2DA-E768-1CB63BD42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8594C4-F1FE-40A7-A5A2-994147FA80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38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BF1421B-AFD3-9FFD-14A1-123276760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Sitting posture recognition</a:t>
            </a:r>
            <a:endParaRPr lang="zh-CN" altLang="en-US" sz="4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 descr="背景图案&#10;&#10;描述已自动生成">
            <a:extLst>
              <a:ext uri="{FF2B5EF4-FFF2-40B4-BE49-F238E27FC236}">
                <a16:creationId xmlns:a16="http://schemas.microsoft.com/office/drawing/2014/main" id="{E1124628-132B-44E6-8D63-CD9536E91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5" r="163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9625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70C7B19-5752-5EDB-BB95-4BAE2E8C9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3139"/>
            <a:ext cx="10515600" cy="27859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52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 requirements document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1D2A60-53A5-0916-E3A2-C62A30F308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r="9749" b="-3"/>
          <a:stretch/>
        </p:blipFill>
        <p:spPr bwMode="auto">
          <a:xfrm>
            <a:off x="184559" y="178616"/>
            <a:ext cx="1818520" cy="2952482"/>
          </a:xfrm>
          <a:prstGeom prst="rect">
            <a:avLst/>
          </a:prstGeom>
          <a:noFill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5306F0-FB40-B8A8-D9C9-5AE63C4A0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0" r="4" b="3108"/>
          <a:stretch/>
        </p:blipFill>
        <p:spPr bwMode="auto">
          <a:xfrm>
            <a:off x="2186447" y="178616"/>
            <a:ext cx="1806346" cy="2952482"/>
          </a:xfrm>
          <a:prstGeom prst="rect">
            <a:avLst/>
          </a:prstGeom>
          <a:noFill/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A6D0A78-FAC1-AADC-2B8E-71CE4AE1F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" r="-3" b="-3"/>
          <a:stretch/>
        </p:blipFill>
        <p:spPr bwMode="auto">
          <a:xfrm>
            <a:off x="4185320" y="178616"/>
            <a:ext cx="1808144" cy="2952482"/>
          </a:xfrm>
          <a:prstGeom prst="rect">
            <a:avLst/>
          </a:prstGeom>
          <a:noFill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971D21-6ED3-1439-4B9E-55FAF4A237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" r="-3" b="-3"/>
          <a:stretch/>
        </p:blipFill>
        <p:spPr bwMode="auto">
          <a:xfrm>
            <a:off x="6186144" y="178616"/>
            <a:ext cx="1818520" cy="2952482"/>
          </a:xfrm>
          <a:prstGeom prst="rect">
            <a:avLst/>
          </a:prstGeom>
          <a:noFill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F6F5C3-774E-04F8-D13F-6B1BCD045A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" r="-3" b="-3"/>
          <a:stretch/>
        </p:blipFill>
        <p:spPr bwMode="auto">
          <a:xfrm>
            <a:off x="8188032" y="178616"/>
            <a:ext cx="1806346" cy="2952482"/>
          </a:xfrm>
          <a:prstGeom prst="rect">
            <a:avLst/>
          </a:prstGeom>
          <a:noFill/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92B1-DB6C-28DB-DCBB-F529218380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0" r="2309" b="-3"/>
          <a:stretch/>
        </p:blipFill>
        <p:spPr bwMode="auto">
          <a:xfrm>
            <a:off x="10186905" y="178616"/>
            <a:ext cx="1808144" cy="29524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3302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内容占位符 4" descr="图形用户界面, 应用程序&#10;&#10;描述已自动生成">
            <a:extLst>
              <a:ext uri="{FF2B5EF4-FFF2-40B4-BE49-F238E27FC236}">
                <a16:creationId xmlns:a16="http://schemas.microsoft.com/office/drawing/2014/main" id="{5CBE2C32-92B3-19C4-E174-F24802258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38" y="639763"/>
            <a:ext cx="4884738" cy="1838325"/>
          </a:xfrm>
        </p:spPr>
      </p:pic>
      <p:pic>
        <p:nvPicPr>
          <p:cNvPr id="9" name="图片 8" descr="图形用户界面&#10;&#10;低可信度描述已自动生成">
            <a:extLst>
              <a:ext uri="{FF2B5EF4-FFF2-40B4-BE49-F238E27FC236}">
                <a16:creationId xmlns:a16="http://schemas.microsoft.com/office/drawing/2014/main" id="{6C60596C-8901-0BEF-8854-70B285455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38" y="2547938"/>
            <a:ext cx="4884738" cy="1814513"/>
          </a:xfrm>
          <a:prstGeom prst="rect">
            <a:avLst/>
          </a:prstGeom>
        </p:spPr>
      </p:pic>
      <p:pic>
        <p:nvPicPr>
          <p:cNvPr id="7" name="图片 6" descr="图形用户界面, 应用程序&#10;&#10;中度可信度描述已自动生成">
            <a:extLst>
              <a:ext uri="{FF2B5EF4-FFF2-40B4-BE49-F238E27FC236}">
                <a16:creationId xmlns:a16="http://schemas.microsoft.com/office/drawing/2014/main" id="{A3537FED-F3CC-9727-52B1-9F3DB8E8B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38" y="4429125"/>
            <a:ext cx="4884738" cy="178911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A29BBF6-8D9A-A0EE-29B2-81ECE434C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4" y="640080"/>
            <a:ext cx="4173905" cy="55778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CN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requirements document</a:t>
            </a:r>
          </a:p>
        </p:txBody>
      </p:sp>
    </p:spTree>
    <p:extLst>
      <p:ext uri="{BB962C8B-B14F-4D97-AF65-F5344CB8AC3E}">
        <p14:creationId xmlns:p14="http://schemas.microsoft.com/office/powerpoint/2010/main" val="160823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14E68D-EEFF-9DA6-FE16-A803F6CDF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Calculate Engine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C05FE3D6-86C8-B733-C694-8ED7C5A57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09" y="1825625"/>
            <a:ext cx="9164181" cy="4351338"/>
          </a:xfrm>
        </p:spPr>
      </p:pic>
    </p:spTree>
    <p:extLst>
      <p:ext uri="{BB962C8B-B14F-4D97-AF65-F5344CB8AC3E}">
        <p14:creationId xmlns:p14="http://schemas.microsoft.com/office/powerpoint/2010/main" val="3923483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3972CC-E248-58E0-A36D-3D345504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Mark_Engine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BA9147A6-AAB0-F633-06C0-BF5CCBF18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007" y="1825625"/>
            <a:ext cx="9333985" cy="4351338"/>
          </a:xfrm>
        </p:spPr>
      </p:pic>
    </p:spTree>
    <p:extLst>
      <p:ext uri="{BB962C8B-B14F-4D97-AF65-F5344CB8AC3E}">
        <p14:creationId xmlns:p14="http://schemas.microsoft.com/office/powerpoint/2010/main" val="3793724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F8690-5B34-688B-F2AB-CDDA75D5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Mediapipe_Engine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part1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B19FCD09-8A85-3A1A-7A8C-010518BF4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90" y="1825625"/>
            <a:ext cx="9057019" cy="4351338"/>
          </a:xfrm>
        </p:spPr>
      </p:pic>
    </p:spTree>
    <p:extLst>
      <p:ext uri="{BB962C8B-B14F-4D97-AF65-F5344CB8AC3E}">
        <p14:creationId xmlns:p14="http://schemas.microsoft.com/office/powerpoint/2010/main" val="801742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F4F1A-D7F1-D91C-310A-BAB320FE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Mediapipe_Engine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part 2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4EA08BE3-F97F-8DC4-3AF8-5EA28F036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55" y="1825625"/>
            <a:ext cx="8924490" cy="4351338"/>
          </a:xfrm>
        </p:spPr>
      </p:pic>
    </p:spTree>
    <p:extLst>
      <p:ext uri="{BB962C8B-B14F-4D97-AF65-F5344CB8AC3E}">
        <p14:creationId xmlns:p14="http://schemas.microsoft.com/office/powerpoint/2010/main" val="2649965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B4599C-8332-DBAA-2C8F-8E515C0B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Judge_Engine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CC8A2230-FA29-BFF0-11CE-8220E55BA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559" y="1825625"/>
            <a:ext cx="8142882" cy="4351338"/>
          </a:xfrm>
        </p:spPr>
      </p:pic>
    </p:spTree>
    <p:extLst>
      <p:ext uri="{BB962C8B-B14F-4D97-AF65-F5344CB8AC3E}">
        <p14:creationId xmlns:p14="http://schemas.microsoft.com/office/powerpoint/2010/main" val="1774038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72FECD-5E08-A570-017E-9B4A8F56A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Constitute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20460E0-CE03-FE4B-3B0A-9036D2232FD0}"/>
              </a:ext>
            </a:extLst>
          </p:cNvPr>
          <p:cNvSpPr/>
          <p:nvPr/>
        </p:nvSpPr>
        <p:spPr>
          <a:xfrm>
            <a:off x="409699" y="1763486"/>
            <a:ext cx="6341423" cy="45779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Components</a:t>
            </a:r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E8DAFF4-F59B-FEBB-FB62-C962E96FEE23}"/>
              </a:ext>
            </a:extLst>
          </p:cNvPr>
          <p:cNvSpPr/>
          <p:nvPr/>
        </p:nvSpPr>
        <p:spPr>
          <a:xfrm>
            <a:off x="8063345" y="1324099"/>
            <a:ext cx="2529445" cy="13255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BA77F4E-B430-7E07-63A8-2E33F15A2474}"/>
              </a:ext>
            </a:extLst>
          </p:cNvPr>
          <p:cNvSpPr/>
          <p:nvPr/>
        </p:nvSpPr>
        <p:spPr>
          <a:xfrm>
            <a:off x="8063342" y="3137065"/>
            <a:ext cx="2529445" cy="13255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33026F2-D221-A4CA-D312-19B122EF9D17}"/>
              </a:ext>
            </a:extLst>
          </p:cNvPr>
          <p:cNvSpPr/>
          <p:nvPr/>
        </p:nvSpPr>
        <p:spPr>
          <a:xfrm>
            <a:off x="8063343" y="4950032"/>
            <a:ext cx="2529445" cy="13255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Eventmanager</a:t>
            </a:r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DAF5182-E96C-0CAE-C9ED-B4B4BDD332F7}"/>
              </a:ext>
            </a:extLst>
          </p:cNvPr>
          <p:cNvSpPr/>
          <p:nvPr/>
        </p:nvSpPr>
        <p:spPr>
          <a:xfrm>
            <a:off x="1791195" y="2406732"/>
            <a:ext cx="3528950" cy="6090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Mediapipe_Engine</a:t>
            </a:r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6F6F37D-ED54-4A9D-3BF8-2D014019DEE2}"/>
              </a:ext>
            </a:extLst>
          </p:cNvPr>
          <p:cNvSpPr/>
          <p:nvPr/>
        </p:nvSpPr>
        <p:spPr>
          <a:xfrm>
            <a:off x="1407226" y="4462628"/>
            <a:ext cx="4031672" cy="16363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Mark_Engine</a:t>
            </a:r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13B8BC5-B2DC-107F-5DDD-1CE14B42A411}"/>
              </a:ext>
            </a:extLst>
          </p:cNvPr>
          <p:cNvSpPr/>
          <p:nvPr/>
        </p:nvSpPr>
        <p:spPr>
          <a:xfrm>
            <a:off x="1943594" y="5491090"/>
            <a:ext cx="2958935" cy="4477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Calculate Engine</a:t>
            </a:r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0FE12F1-5F52-2B59-2EF3-DF8F0C59DC63}"/>
              </a:ext>
            </a:extLst>
          </p:cNvPr>
          <p:cNvCxnSpPr>
            <a:endCxn id="5" idx="2"/>
          </p:cNvCxnSpPr>
          <p:nvPr/>
        </p:nvCxnSpPr>
        <p:spPr>
          <a:xfrm flipV="1">
            <a:off x="6282047" y="1986881"/>
            <a:ext cx="1781298" cy="827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6CA28CD-6A8D-5DBB-9F80-54A06B6A9B26}"/>
              </a:ext>
            </a:extLst>
          </p:cNvPr>
          <p:cNvCxnSpPr>
            <a:stCxn id="5" idx="6"/>
            <a:endCxn id="7" idx="6"/>
          </p:cNvCxnSpPr>
          <p:nvPr/>
        </p:nvCxnSpPr>
        <p:spPr>
          <a:xfrm flipH="1">
            <a:off x="10592788" y="1986881"/>
            <a:ext cx="2" cy="36259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D311AAF-C586-15F4-1522-421E8DBD4C35}"/>
              </a:ext>
            </a:extLst>
          </p:cNvPr>
          <p:cNvCxnSpPr>
            <a:stCxn id="5" idx="2"/>
            <a:endCxn id="7" idx="2"/>
          </p:cNvCxnSpPr>
          <p:nvPr/>
        </p:nvCxnSpPr>
        <p:spPr>
          <a:xfrm flipH="1">
            <a:off x="8063343" y="1986881"/>
            <a:ext cx="2" cy="36259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DB84555-A109-9CF2-BFEA-A38E266E0D90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9328065" y="2649662"/>
            <a:ext cx="3" cy="4874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5B904E1-D255-03A7-8A27-D25CAC27CA2F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H="1" flipV="1">
            <a:off x="9328065" y="4462628"/>
            <a:ext cx="1" cy="4874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715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39</Words>
  <Application>Microsoft Office PowerPoint</Application>
  <PresentationFormat>宽屏</PresentationFormat>
  <Paragraphs>16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Microsoft YaHei</vt:lpstr>
      <vt:lpstr>Arial</vt:lpstr>
      <vt:lpstr>Office 主题​​</vt:lpstr>
      <vt:lpstr>Sitting posture recognition</vt:lpstr>
      <vt:lpstr>Project requirements document</vt:lpstr>
      <vt:lpstr>Project requirements document</vt:lpstr>
      <vt:lpstr>Calculate Engine</vt:lpstr>
      <vt:lpstr>Mark_Engine</vt:lpstr>
      <vt:lpstr>Mediapipe_Engine part1</vt:lpstr>
      <vt:lpstr>Mediapipe_Engine part 2</vt:lpstr>
      <vt:lpstr>Judge_Engine</vt:lpstr>
      <vt:lpstr>Constitute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posture recognition</dc:title>
  <dc:creator>Keming Xing</dc:creator>
  <cp:lastModifiedBy>Keming Xing</cp:lastModifiedBy>
  <cp:revision>3</cp:revision>
  <dcterms:created xsi:type="dcterms:W3CDTF">2024-01-19T05:25:31Z</dcterms:created>
  <dcterms:modified xsi:type="dcterms:W3CDTF">2024-01-19T05:50:45Z</dcterms:modified>
</cp:coreProperties>
</file>